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2"/>
  </p:sldMasterIdLst>
  <p:notesMasterIdLst>
    <p:notesMasterId r:id="rId18"/>
  </p:notesMasterIdLst>
  <p:handoutMasterIdLst>
    <p:handoutMasterId r:id="rId19"/>
  </p:handoutMasterIdLst>
  <p:sldIdLst>
    <p:sldId id="256" r:id="rId3"/>
    <p:sldId id="297" r:id="rId4"/>
    <p:sldId id="301" r:id="rId5"/>
    <p:sldId id="302" r:id="rId6"/>
    <p:sldId id="308" r:id="rId7"/>
    <p:sldId id="309" r:id="rId8"/>
    <p:sldId id="316" r:id="rId9"/>
    <p:sldId id="310" r:id="rId10"/>
    <p:sldId id="311" r:id="rId11"/>
    <p:sldId id="312" r:id="rId12"/>
    <p:sldId id="317" r:id="rId13"/>
    <p:sldId id="313" r:id="rId14"/>
    <p:sldId id="315" r:id="rId15"/>
    <p:sldId id="291" r:id="rId16"/>
    <p:sldId id="318" r:id="rId17"/>
  </p:sldIdLst>
  <p:sldSz cx="9144000" cy="6858000" type="screen4x3"/>
  <p:notesSz cx="7010400" cy="9296400"/>
  <p:embeddedFontLst>
    <p:embeddedFont>
      <p:font typeface="Segoe UI" panose="020B0502040204020203" pitchFamily="34" charset="0"/>
      <p:regular r:id="rId20"/>
      <p:bold r:id="rId21"/>
      <p:italic r:id="rId22"/>
      <p:boldItalic r:id="rId23"/>
    </p:embeddedFont>
    <p:embeddedFont>
      <p:font typeface="Perpetua" panose="02020502060401020303" pitchFamily="18" charset="0"/>
      <p:regular r:id="rId24"/>
      <p:bold r:id="rId25"/>
      <p:italic r:id="rId26"/>
      <p:boldItalic r:id="rId27"/>
    </p:embeddedFont>
    <p:embeddedFont>
      <p:font typeface="Calibri" panose="020F0502020204030204" pitchFamily="3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5" autoAdjust="0"/>
    <p:restoredTop sz="94650" autoAdjust="0"/>
  </p:normalViewPr>
  <p:slideViewPr>
    <p:cSldViewPr>
      <p:cViewPr varScale="1">
        <p:scale>
          <a:sx n="116" d="100"/>
          <a:sy n="116" d="100"/>
        </p:scale>
        <p:origin x="1332" y="108"/>
      </p:cViewPr>
      <p:guideLst>
        <p:guide orient="horz" pos="2160"/>
        <p:guide pos="2880"/>
      </p:guideLst>
    </p:cSldViewPr>
  </p:slideViewPr>
  <p:outlineViewPr>
    <p:cViewPr>
      <p:scale>
        <a:sx n="33" d="100"/>
        <a:sy n="33" d="100"/>
      </p:scale>
      <p:origin x="0" y="7626"/>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05" d="100"/>
          <a:sy n="105" d="100"/>
        </p:scale>
        <p:origin x="-2478"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font" Target="fonts/font2.fntdata"/><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33"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handoutMaster" Target="handoutMasters/handoutMaster1.xml"/><Relationship Id="rId31"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ableStyles" Target="tableStyle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E288B8DF-24AD-4F40-BBFC-89725AEAF415}" type="datetimeFigureOut">
              <a:rPr lang="en-US" smtClean="0"/>
              <a:pPr/>
              <a:t>11/24/2016</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3F2352DE-026B-4B56-8316-D39959E3BD60}" type="slidenum">
              <a:rPr lang="en-US" smtClean="0"/>
              <a:pPr/>
              <a:t>‹#›</a:t>
            </a:fld>
            <a:endParaRPr lang="en-US"/>
          </a:p>
        </p:txBody>
      </p:sp>
    </p:spTree>
    <p:extLst>
      <p:ext uri="{BB962C8B-B14F-4D97-AF65-F5344CB8AC3E}">
        <p14:creationId xmlns:p14="http://schemas.microsoft.com/office/powerpoint/2010/main" val="13603304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CD9D4B4-0EC2-42AE-ABEC-26842DCC58CF}" type="datetimeFigureOut">
              <a:rPr lang="en-US" smtClean="0"/>
              <a:pPr/>
              <a:t>11/24/2016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91105E4-9E70-4B8C-B294-1B0219D99967}" type="slidenum">
              <a:rPr lang="en-US" smtClean="0"/>
              <a:pPr/>
              <a:t>‹#›</a:t>
            </a:fld>
            <a:endParaRPr lang="en-US"/>
          </a:p>
        </p:txBody>
      </p:sp>
    </p:spTree>
    <p:extLst>
      <p:ext uri="{BB962C8B-B14F-4D97-AF65-F5344CB8AC3E}">
        <p14:creationId xmlns:p14="http://schemas.microsoft.com/office/powerpoint/2010/main" val="3434126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Important</a:t>
            </a:r>
            <a:r>
              <a:rPr lang="en-US" baseline="0" dirty="0" smtClean="0"/>
              <a:t> to not permanently categorize a student as having a specific learning style, they can be fluid and change.</a:t>
            </a:r>
          </a:p>
          <a:p>
            <a:endParaRPr lang="en-US" baseline="0" dirty="0" smtClean="0"/>
          </a:p>
          <a:p>
            <a:r>
              <a:rPr lang="en-US" baseline="0" dirty="0" smtClean="0"/>
              <a:t>We should not teach students in only their preferred learning style or what we are comfortable with.</a:t>
            </a:r>
          </a:p>
          <a:p>
            <a:endParaRPr lang="en-US" baseline="0" dirty="0" smtClean="0"/>
          </a:p>
          <a:p>
            <a:r>
              <a:rPr lang="en-US" baseline="0" dirty="0" smtClean="0"/>
              <a:t>We should expose students to multiple learning styles and grow their ability to learn in a variety of ways.</a:t>
            </a:r>
          </a:p>
          <a:p>
            <a:endParaRPr lang="en-US" baseline="0" dirty="0" smtClean="0"/>
          </a:p>
          <a:p>
            <a:r>
              <a:rPr lang="en-US" baseline="0" dirty="0" smtClean="0"/>
              <a:t>Provide options for learning and to help students become aware of what supports their learning at a given time</a:t>
            </a:r>
            <a:endParaRPr lang="en-US" dirty="0"/>
          </a:p>
        </p:txBody>
      </p:sp>
      <p:sp>
        <p:nvSpPr>
          <p:cNvPr id="4" name="Slide Number Placeholder 3"/>
          <p:cNvSpPr>
            <a:spLocks noGrp="1"/>
          </p:cNvSpPr>
          <p:nvPr>
            <p:ph type="sldNum" sz="quarter" idx="10"/>
          </p:nvPr>
        </p:nvSpPr>
        <p:spPr/>
        <p:txBody>
          <a:bodyPr/>
          <a:lstStyle/>
          <a:p>
            <a:fld id="{B70213EF-3AB6-400B-A1CE-F797B1E98DDC}" type="slidenum">
              <a:rPr lang="en-US" smtClean="0"/>
              <a:t>8</a:t>
            </a:fld>
            <a:endParaRPr lang="en-US"/>
          </a:p>
        </p:txBody>
      </p:sp>
    </p:spTree>
    <p:extLst>
      <p:ext uri="{BB962C8B-B14F-4D97-AF65-F5344CB8AC3E}">
        <p14:creationId xmlns:p14="http://schemas.microsoft.com/office/powerpoint/2010/main" val="1587335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0213EF-3AB6-400B-A1CE-F797B1E98DDC}" type="slidenum">
              <a:rPr lang="en-US" smtClean="0"/>
              <a:t>9</a:t>
            </a:fld>
            <a:endParaRPr lang="en-US"/>
          </a:p>
        </p:txBody>
      </p:sp>
    </p:spTree>
    <p:extLst>
      <p:ext uri="{BB962C8B-B14F-4D97-AF65-F5344CB8AC3E}">
        <p14:creationId xmlns:p14="http://schemas.microsoft.com/office/powerpoint/2010/main" val="2360117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0213EF-3AB6-400B-A1CE-F797B1E98DDC}" type="slidenum">
              <a:rPr lang="en-US" smtClean="0"/>
              <a:t>10</a:t>
            </a:fld>
            <a:endParaRPr lang="en-US"/>
          </a:p>
        </p:txBody>
      </p:sp>
    </p:spTree>
    <p:extLst>
      <p:ext uri="{BB962C8B-B14F-4D97-AF65-F5344CB8AC3E}">
        <p14:creationId xmlns:p14="http://schemas.microsoft.com/office/powerpoint/2010/main" val="2608891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FFFFFF">
            <a:shade val="85000"/>
          </a:srgbClr>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2000" y="-152400"/>
            <a:ext cx="10398265" cy="7155306"/>
          </a:xfrm>
          <a:prstGeom prst="rect">
            <a:avLst/>
          </a:prstGeom>
        </p:spPr>
      </p:pic>
      <p:sp>
        <p:nvSpPr>
          <p:cNvPr id="2" name="Title 1"/>
          <p:cNvSpPr>
            <a:spLocks noGrp="1"/>
          </p:cNvSpPr>
          <p:nvPr>
            <p:ph type="ctrTitle"/>
          </p:nvPr>
        </p:nvSpPr>
        <p:spPr>
          <a:xfrm>
            <a:off x="819600" y="957601"/>
            <a:ext cx="7772400" cy="860425"/>
          </a:xfrm>
        </p:spPr>
        <p:txBody>
          <a:bodyPr anchor="b" anchorCtr="0"/>
          <a:lstStyle>
            <a:lvl1pPr algn="l">
              <a:buFontTx/>
              <a:buNone/>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38200" y="1676400"/>
            <a:ext cx="7753800" cy="1752600"/>
          </a:xfrm>
        </p:spPr>
        <p:txBody>
          <a:bodyPr>
            <a:normAutofit/>
          </a:bodyPr>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81582BD6-FC20-4557-852B-8433F8572D30}" type="slidenum">
              <a:rPr lang="en-US" smtClean="0"/>
              <a:pPr/>
              <a:t>‹#›</a:t>
            </a:fld>
            <a:endParaRPr lang="en-US" dirty="0"/>
          </a:p>
        </p:txBody>
      </p:sp>
      <p:sp>
        <p:nvSpPr>
          <p:cNvPr id="6" name="Footer Placeholder 5"/>
          <p:cNvSpPr>
            <a:spLocks noGrp="1"/>
          </p:cNvSpPr>
          <p:nvPr>
            <p:ph type="ftr" sz="quarter" idx="11"/>
          </p:nvPr>
        </p:nvSpPr>
        <p:spPr/>
        <p:txBody>
          <a:bodyPr/>
          <a:lstStyle/>
          <a:p>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endParaRPr lang="en-US" dirty="0"/>
          </a:p>
        </p:txBody>
      </p:sp>
      <p:sp>
        <p:nvSpPr>
          <p:cNvPr id="14" name="Title 13"/>
          <p:cNvSpPr>
            <a:spLocks noGrp="1"/>
          </p:cNvSpPr>
          <p:nvPr>
            <p:ph type="title"/>
          </p:nvPr>
        </p:nvSpPr>
        <p:spPr>
          <a:xfrm>
            <a:off x="228600" y="76200"/>
            <a:ext cx="8229600" cy="639763"/>
          </a:xfrm>
        </p:spPr>
        <p:txBody>
          <a:bodyPr/>
          <a:lstStyle/>
          <a:p>
            <a:r>
              <a:rPr lang="en-US" smtClean="0"/>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estions contac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5111750" cy="4678363"/>
          </a:xfrm>
        </p:spPr>
        <p:txBody>
          <a:bodyPr/>
          <a:lstStyle>
            <a:lvl1pPr>
              <a:defRPr sz="3200">
                <a:solidFill>
                  <a:schemeClr val="bg1">
                    <a:lumMod val="95000"/>
                  </a:schemeClr>
                </a:solidFill>
              </a:defRPr>
            </a:lvl1pPr>
            <a:lvl2pPr>
              <a:defRPr sz="2800">
                <a:solidFill>
                  <a:schemeClr val="bg1">
                    <a:lumMod val="95000"/>
                  </a:schemeClr>
                </a:solidFill>
              </a:defRPr>
            </a:lvl2pPr>
            <a:lvl3pPr>
              <a:defRPr sz="2400">
                <a:solidFill>
                  <a:schemeClr val="bg1">
                    <a:lumMod val="95000"/>
                  </a:schemeClr>
                </a:solidFill>
              </a:defRPr>
            </a:lvl3pPr>
            <a:lvl4pPr>
              <a:defRPr sz="2000">
                <a:solidFill>
                  <a:schemeClr val="bg1">
                    <a:lumMod val="95000"/>
                  </a:schemeClr>
                </a:solidFill>
              </a:defRPr>
            </a:lvl4pPr>
            <a:lvl5pPr>
              <a:defRPr sz="2000">
                <a:solidFill>
                  <a:schemeClr val="bg1">
                    <a:lumMod val="95000"/>
                  </a:schemeClr>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562600" y="1524000"/>
            <a:ext cx="2855913" cy="4373563"/>
          </a:xfrm>
        </p:spPr>
        <p:txBody>
          <a:bodyPr/>
          <a:lstStyle>
            <a:lvl1pPr marL="0" indent="0">
              <a:lnSpc>
                <a:spcPts val="1600"/>
              </a:lnSpc>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endParaRPr lang="en-US" dirty="0"/>
          </a:p>
        </p:txBody>
      </p:sp>
      <p:sp>
        <p:nvSpPr>
          <p:cNvPr id="14" name="Title 13"/>
          <p:cNvSpPr>
            <a:spLocks noGrp="1"/>
          </p:cNvSpPr>
          <p:nvPr>
            <p:ph type="title"/>
          </p:nvPr>
        </p:nvSpPr>
        <p:spPr>
          <a:xfrm>
            <a:off x="0" y="457200"/>
            <a:ext cx="6858000" cy="639763"/>
          </a:xfrm>
        </p:spPr>
        <p:txBody>
          <a:bodyPr/>
          <a:lstStyle>
            <a:lvl1pPr>
              <a:defRPr sz="2800">
                <a:solidFill>
                  <a:schemeClr val="bg1">
                    <a:lumMod val="95000"/>
                  </a:schemeClr>
                </a:solidFill>
              </a:defRPr>
            </a:lvl1pPr>
          </a:lstStyle>
          <a:p>
            <a:r>
              <a:rPr lang="en-US" smtClean="0"/>
              <a:t>Click to edit Master title style</a:t>
            </a:r>
            <a:endParaRPr lang="en-US" dirty="0"/>
          </a:p>
        </p:txBody>
      </p:sp>
      <p:sp>
        <p:nvSpPr>
          <p:cNvPr id="15" name="Text Placeholder 10"/>
          <p:cNvSpPr>
            <a:spLocks noGrp="1"/>
          </p:cNvSpPr>
          <p:nvPr>
            <p:ph type="body" sz="quarter" idx="13"/>
          </p:nvPr>
        </p:nvSpPr>
        <p:spPr>
          <a:xfrm>
            <a:off x="210600" y="974400"/>
            <a:ext cx="6876000" cy="457200"/>
          </a:xfrm>
        </p:spPr>
        <p:txBody>
          <a:bodyPr>
            <a:normAutofit/>
          </a:bodyPr>
          <a:lstStyle>
            <a:lvl1pPr>
              <a:buFontTx/>
              <a:buNone/>
              <a:defRPr sz="2000">
                <a:solidFill>
                  <a:schemeClr val="bg1">
                    <a:lumMod val="95000"/>
                  </a:schemeClr>
                </a:solidFill>
              </a:defRPr>
            </a:lvl1pPr>
          </a:lstStyle>
          <a:p>
            <a:pPr lvl="0"/>
            <a:r>
              <a:rPr lang="en-US" smtClean="0"/>
              <a:t>Click to edit Master text styles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457199"/>
            <a:ext cx="3962400" cy="338139"/>
          </a:xfrm>
        </p:spPr>
        <p:txBody>
          <a:bodyPr anchor="b"/>
          <a:lstStyle>
            <a:lvl1pPr algn="l">
              <a:defRPr sz="1800" b="1"/>
            </a:lvl1pPr>
          </a:lstStyle>
          <a:p>
            <a:r>
              <a:rPr lang="en-US" smtClean="0"/>
              <a:t>Click to edit Master title style</a:t>
            </a:r>
            <a:endParaRPr lang="en-US" dirty="0"/>
          </a:p>
        </p:txBody>
      </p:sp>
      <p:sp>
        <p:nvSpPr>
          <p:cNvPr id="3" name="Picture Placeholder 2"/>
          <p:cNvSpPr>
            <a:spLocks noGrp="1"/>
          </p:cNvSpPr>
          <p:nvPr>
            <p:ph type="pic" idx="1"/>
          </p:nvPr>
        </p:nvSpPr>
        <p:spPr>
          <a:xfrm>
            <a:off x="1143000" y="304800"/>
            <a:ext cx="6934200" cy="4267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533400" y="762000"/>
            <a:ext cx="3962400" cy="804863"/>
          </a:xfrm>
        </p:spPr>
        <p:txBody>
          <a:bodyPr>
            <a:normAutofit/>
          </a:bodyPr>
          <a:lstStyle>
            <a:lvl1pPr marL="0" indent="0">
              <a:lnSpc>
                <a:spcPts val="1400"/>
              </a:lnSpc>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Slide Number Placeholder 7"/>
          <p:cNvSpPr>
            <a:spLocks noGrp="1"/>
          </p:cNvSpPr>
          <p:nvPr>
            <p:ph type="sldNum" sz="quarter" idx="10"/>
          </p:nvPr>
        </p:nvSpPr>
        <p:spPr/>
        <p:txBody>
          <a:bodyPr/>
          <a:lstStyle/>
          <a:p>
            <a:fld id="{81582BD6-FC20-4557-852B-8433F8572D30}" type="slidenum">
              <a:rPr lang="en-US" smtClean="0"/>
              <a:pPr/>
              <a:t>‹#›</a:t>
            </a:fld>
            <a:endParaRPr lang="en-US" dirty="0"/>
          </a:p>
        </p:txBody>
      </p:sp>
      <p:sp>
        <p:nvSpPr>
          <p:cNvPr id="9" name="Footer Placeholder 8"/>
          <p:cNvSpPr>
            <a:spLocks noGrp="1"/>
          </p:cNvSpPr>
          <p:nvPr>
            <p:ph type="ftr" sz="quarter" idx="11"/>
          </p:nvPr>
        </p:nvSpPr>
        <p:spPr/>
        <p:txBody>
          <a:bodyPr/>
          <a:lstStyle/>
          <a:p>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1"/>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81582BD6-FC20-4557-852B-8433F8572D30}"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48600" y="503239"/>
            <a:ext cx="1219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03237"/>
            <a:ext cx="7162800" cy="6278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4" name="Date Placeholder 13"/>
          <p:cNvSpPr>
            <a:spLocks noGrp="1"/>
          </p:cNvSpPr>
          <p:nvPr>
            <p:ph type="dt" sz="half" idx="10"/>
          </p:nvPr>
        </p:nvSpPr>
        <p:spPr>
          <a:xfrm>
            <a:off x="6172200" y="6154738"/>
            <a:ext cx="2133600" cy="365125"/>
          </a:xfrm>
          <a:prstGeom prst="rect">
            <a:avLst/>
          </a:prstGeom>
        </p:spPr>
        <p:txBody>
          <a:bodyPr/>
          <a:lstStyle/>
          <a:p>
            <a:fld id="{182F5D3A-B6BF-4AC6-AE3C-4BA9E5370211}" type="datetimeFigureOut">
              <a:rPr lang="fr-CA" smtClean="0"/>
              <a:t>2016-11-24</a:t>
            </a:fld>
            <a:endParaRPr lang="fr-CA"/>
          </a:p>
        </p:txBody>
      </p:sp>
      <p:sp>
        <p:nvSpPr>
          <p:cNvPr id="15" name="Slide Number Placeholder 14"/>
          <p:cNvSpPr>
            <a:spLocks noGrp="1"/>
          </p:cNvSpPr>
          <p:nvPr>
            <p:ph type="sldNum" sz="quarter" idx="11"/>
          </p:nvPr>
        </p:nvSpPr>
        <p:spPr/>
        <p:txBody>
          <a:bodyPr/>
          <a:lstStyle/>
          <a:p>
            <a:fld id="{528D9EE2-10F6-4681-8F57-ED82FF687A25}" type="slidenum">
              <a:rPr lang="fr-CA" smtClean="0"/>
              <a:t>‹#›</a:t>
            </a:fld>
            <a:endParaRPr lang="fr-CA"/>
          </a:p>
        </p:txBody>
      </p:sp>
      <p:sp>
        <p:nvSpPr>
          <p:cNvPr id="16" name="Footer Placeholder 15"/>
          <p:cNvSpPr>
            <a:spLocks noGrp="1"/>
          </p:cNvSpPr>
          <p:nvPr>
            <p:ph type="ftr" sz="quarter" idx="12"/>
          </p:nvPr>
        </p:nvSpPr>
        <p:spPr/>
        <p:txBody>
          <a:bodyPr/>
          <a:lstStyle/>
          <a:p>
            <a:endParaRPr lang="fr-CA"/>
          </a:p>
        </p:txBody>
      </p:sp>
    </p:spTree>
    <p:extLst>
      <p:ext uri="{BB962C8B-B14F-4D97-AF65-F5344CB8AC3E}">
        <p14:creationId xmlns:p14="http://schemas.microsoft.com/office/powerpoint/2010/main" val="3035214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399"/>
            <a:ext cx="8305800" cy="4525965"/>
          </a:xfrm>
        </p:spPr>
        <p:txBody>
          <a:bodyPr/>
          <a:lstStyle>
            <a:lvl1pPr marL="173038" indent="-173038">
              <a:lnSpc>
                <a:spcPts val="2600"/>
              </a:lnSpc>
              <a:buClr>
                <a:schemeClr val="accent3">
                  <a:lumMod val="50000"/>
                </a:schemeClr>
              </a:buClr>
              <a:buFont typeface="Arial" pitchFamily="34" charset="0"/>
              <a:buChar char="•"/>
              <a:defRPr sz="2400" b="0"/>
            </a:lvl1pPr>
            <a:lvl2pPr marL="684213" indent="-227013">
              <a:lnSpc>
                <a:spcPts val="2600"/>
              </a:lnSpc>
              <a:buClr>
                <a:schemeClr val="accent3">
                  <a:lumMod val="50000"/>
                </a:schemeClr>
              </a:buClr>
              <a:defRPr sz="2000"/>
            </a:lvl2pPr>
            <a:lvl3pPr marL="1087438" indent="-173038">
              <a:lnSpc>
                <a:spcPts val="2600"/>
              </a:lnSpc>
              <a:buClr>
                <a:schemeClr val="accent3">
                  <a:lumMod val="50000"/>
                </a:schemeClr>
              </a:buClr>
              <a:defRPr sz="1800"/>
            </a:lvl3pPr>
            <a:lvl4pPr marL="1541463" indent="-169863">
              <a:lnSpc>
                <a:spcPts val="2600"/>
              </a:lnSpc>
              <a:buClr>
                <a:schemeClr val="accent3">
                  <a:lumMod val="50000"/>
                </a:schemeClr>
              </a:buClr>
              <a:defRPr sz="1600"/>
            </a:lvl4pPr>
            <a:lvl5pPr marL="2001838" indent="-173038">
              <a:lnSpc>
                <a:spcPts val="2600"/>
              </a:lnSpc>
              <a:buClr>
                <a:schemeClr val="accent3">
                  <a:lumMod val="50000"/>
                </a:schemeClr>
              </a:buCl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10"/>
          <p:cNvSpPr>
            <a:spLocks noGrp="1"/>
          </p:cNvSpPr>
          <p:nvPr>
            <p:ph type="body" sz="quarter" idx="13"/>
          </p:nvPr>
        </p:nvSpPr>
        <p:spPr>
          <a:xfrm>
            <a:off x="381000" y="669600"/>
            <a:ext cx="8251200" cy="457200"/>
          </a:xfrm>
        </p:spPr>
        <p:txBody>
          <a:bodyPr>
            <a:normAutofit/>
          </a:bodyPr>
          <a:lstStyle>
            <a:lvl1pPr>
              <a:buFontTx/>
              <a:buNone/>
              <a:defRPr sz="2400"/>
            </a:lvl1pPr>
          </a:lstStyle>
          <a:p>
            <a:pPr lvl="0"/>
            <a:r>
              <a:rPr lang="en-US" smtClean="0"/>
              <a:t>Click to edit Master text styles</a:t>
            </a:r>
          </a:p>
        </p:txBody>
      </p:sp>
      <p:sp>
        <p:nvSpPr>
          <p:cNvPr id="10" name="Footer Placeholder 4"/>
          <p:cNvSpPr>
            <a:spLocks noGrp="1"/>
          </p:cNvSpPr>
          <p:nvPr>
            <p:ph type="ftr" sz="quarter" idx="3"/>
          </p:nvPr>
        </p:nvSpPr>
        <p:spPr>
          <a:xfrm>
            <a:off x="6248400" y="6653837"/>
            <a:ext cx="2895600" cy="365125"/>
          </a:xfrm>
          <a:prstGeom prst="rect">
            <a:avLst/>
          </a:prstGeom>
        </p:spPr>
        <p:txBody>
          <a:bodyPr/>
          <a:lstStyle>
            <a:lvl1pPr algn="r">
              <a:defRPr sz="900">
                <a:solidFill>
                  <a:schemeClr val="tx2"/>
                </a:solidFill>
                <a:latin typeface="Segoe UI" pitchFamily="34" charset="0"/>
                <a:cs typeface="Segoe UI" pitchFamily="34" charset="0"/>
              </a:defRPr>
            </a:lvl1pPr>
          </a:lstStyle>
          <a:p>
            <a:endParaRPr lang="en-US" dirty="0"/>
          </a:p>
        </p:txBody>
      </p:sp>
      <p:sp>
        <p:nvSpPr>
          <p:cNvPr id="12" name="Slide Number Placeholder 5"/>
          <p:cNvSpPr>
            <a:spLocks noGrp="1"/>
          </p:cNvSpPr>
          <p:nvPr>
            <p:ph type="sldNum" sz="quarter" idx="4"/>
          </p:nvPr>
        </p:nvSpPr>
        <p:spPr>
          <a:xfrm>
            <a:off x="76200" y="6638075"/>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81582BD6-FC20-4557-852B-8433F8572D30}" type="slidenum">
              <a:rPr lang="en-US" smtClean="0"/>
              <a:pPr/>
              <a:t>‹#›</a:t>
            </a:fld>
            <a:endParaRPr lang="en-US" dirty="0"/>
          </a:p>
        </p:txBody>
      </p:sp>
      <p:sp>
        <p:nvSpPr>
          <p:cNvPr id="16" name="Title 15"/>
          <p:cNvSpPr>
            <a:spLocks noGrp="1"/>
          </p:cNvSpPr>
          <p:nvPr>
            <p:ph type="title"/>
          </p:nvPr>
        </p:nvSpPr>
        <p:spPr>
          <a:xfrm>
            <a:off x="152400" y="152400"/>
            <a:ext cx="8229600" cy="639763"/>
          </a:xfrm>
        </p:spPr>
        <p:txBody>
          <a:bodyPr/>
          <a:lstStyle>
            <a:lvl1pPr>
              <a:buClr>
                <a:schemeClr val="accent3">
                  <a:lumMod val="50000"/>
                </a:schemeClr>
              </a:buClr>
              <a:defRPr/>
            </a:lvl1p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381000" y="31302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7" name="Title 6"/>
          <p:cNvSpPr>
            <a:spLocks noGrp="1"/>
          </p:cNvSpPr>
          <p:nvPr>
            <p:ph type="title"/>
          </p:nvPr>
        </p:nvSpPr>
        <p:spPr>
          <a:xfrm>
            <a:off x="152400" y="152400"/>
            <a:ext cx="8229600" cy="639763"/>
          </a:xfrm>
        </p:spPr>
        <p:txBody>
          <a:bodyPr/>
          <a:lstStyle/>
          <a:p>
            <a:r>
              <a:rPr lang="en-US" smtClean="0"/>
              <a:t>Click to edit Master title style</a:t>
            </a:r>
            <a:endParaRPr lang="en-US" dirty="0"/>
          </a:p>
        </p:txBody>
      </p:sp>
      <p:sp>
        <p:nvSpPr>
          <p:cNvPr id="8"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smtClean="0"/>
              <a:t>Click to edit Master text styles</a:t>
            </a:r>
          </a:p>
        </p:txBody>
      </p:sp>
      <p:sp>
        <p:nvSpPr>
          <p:cNvPr id="12" name="Text Placeholder 8"/>
          <p:cNvSpPr>
            <a:spLocks noGrp="1"/>
          </p:cNvSpPr>
          <p:nvPr>
            <p:ph type="body" sz="quarter" idx="16"/>
          </p:nvPr>
        </p:nvSpPr>
        <p:spPr>
          <a:xfrm>
            <a:off x="381000" y="17118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4" name="Text Placeholder 8"/>
          <p:cNvSpPr>
            <a:spLocks noGrp="1"/>
          </p:cNvSpPr>
          <p:nvPr>
            <p:ph type="body" sz="quarter" idx="17"/>
          </p:nvPr>
        </p:nvSpPr>
        <p:spPr>
          <a:xfrm>
            <a:off x="381000" y="24210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5" name="Text Placeholder 8"/>
          <p:cNvSpPr>
            <a:spLocks noGrp="1"/>
          </p:cNvSpPr>
          <p:nvPr>
            <p:ph type="body" sz="quarter" idx="18"/>
          </p:nvPr>
        </p:nvSpPr>
        <p:spPr>
          <a:xfrm>
            <a:off x="381000" y="37692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6" name="Text Placeholder 8"/>
          <p:cNvSpPr>
            <a:spLocks noGrp="1"/>
          </p:cNvSpPr>
          <p:nvPr>
            <p:ph type="body" sz="quarter" idx="19"/>
          </p:nvPr>
        </p:nvSpPr>
        <p:spPr>
          <a:xfrm>
            <a:off x="381000" y="44784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7" name="Text Placeholder 8"/>
          <p:cNvSpPr>
            <a:spLocks noGrp="1"/>
          </p:cNvSpPr>
          <p:nvPr>
            <p:ph type="body" sz="quarter" idx="20"/>
          </p:nvPr>
        </p:nvSpPr>
        <p:spPr>
          <a:xfrm>
            <a:off x="381000" y="5257800"/>
            <a:ext cx="6629400" cy="838200"/>
          </a:xfrm>
        </p:spPr>
        <p:txBody>
          <a:bodyPr>
            <a:normAutofit/>
          </a:bodyPr>
          <a:lstStyle>
            <a:lvl1pPr marL="57150" indent="0">
              <a:buFontTx/>
              <a:buNone/>
              <a:defRPr sz="1800" baseline="0"/>
            </a:lvl1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871788"/>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685800" y="1371601"/>
            <a:ext cx="7772400" cy="1500187"/>
          </a:xfrm>
        </p:spPr>
        <p:txBody>
          <a:bodyPr anchor="b"/>
          <a:lstStyle>
            <a:lvl1pPr marL="0" indent="0">
              <a:buNone/>
              <a:defRPr sz="2000">
                <a:solidFill>
                  <a:schemeClr val="bg2"/>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 name="Slide Number Placeholder 9"/>
          <p:cNvSpPr>
            <a:spLocks noGrp="1"/>
          </p:cNvSpPr>
          <p:nvPr>
            <p:ph type="sldNum" sz="quarter" idx="10"/>
          </p:nvPr>
        </p:nvSpPr>
        <p:spPr/>
        <p:txBody>
          <a:bodyPr/>
          <a:lstStyle/>
          <a:p>
            <a:fld id="{81582BD6-FC20-4557-852B-8433F8572D30}" type="slidenum">
              <a:rPr lang="en-US" smtClean="0"/>
              <a:pPr/>
              <a:t>‹#›</a:t>
            </a:fld>
            <a:endParaRPr lang="en-US" dirty="0"/>
          </a:p>
        </p:txBody>
      </p:sp>
      <p:sp>
        <p:nvSpPr>
          <p:cNvPr id="11" name="Footer Placeholder 10"/>
          <p:cNvSpPr>
            <a:spLocks noGrp="1"/>
          </p:cNvSpPr>
          <p:nvPr>
            <p:ph type="ftr" sz="quarter" idx="11"/>
          </p:nvPr>
        </p:nvSpPr>
        <p:spPr/>
        <p:txBody>
          <a:bodyPr/>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295401"/>
            <a:ext cx="4038600" cy="4525964"/>
          </a:xfrm>
        </p:spPr>
        <p:txBody>
          <a:bodyPr/>
          <a:lstStyle>
            <a:lvl1pPr>
              <a:buClr>
                <a:schemeClr val="bg1">
                  <a:lumMod val="95000"/>
                </a:schemeClr>
              </a:buClr>
              <a:defRPr sz="2400"/>
            </a:lvl1pPr>
            <a:lvl2pPr>
              <a:buClr>
                <a:schemeClr val="bg1">
                  <a:lumMod val="95000"/>
                </a:schemeClr>
              </a:buClr>
              <a:defRPr sz="2000"/>
            </a:lvl2pPr>
            <a:lvl3pPr>
              <a:buClr>
                <a:schemeClr val="bg1">
                  <a:lumMod val="95000"/>
                </a:schemeClr>
              </a:buClr>
              <a:defRPr sz="2000"/>
            </a:lvl3pPr>
            <a:lvl4pPr>
              <a:buClr>
                <a:schemeClr val="bg1">
                  <a:lumMod val="95000"/>
                </a:schemeClr>
              </a:buClr>
              <a:defRPr sz="1800"/>
            </a:lvl4pPr>
            <a:lvl5pPr>
              <a:buClr>
                <a:schemeClr val="bg1">
                  <a:lumMod val="95000"/>
                </a:schemeClr>
              </a:buCl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95800" y="1295401"/>
            <a:ext cx="4038600" cy="4525964"/>
          </a:xfrm>
        </p:spPr>
        <p:txBody>
          <a:bodyPr/>
          <a:lstStyle>
            <a:lvl1pPr>
              <a:buClr>
                <a:schemeClr val="bg1">
                  <a:lumMod val="95000"/>
                </a:schemeClr>
              </a:buClr>
              <a:defRPr sz="2400"/>
            </a:lvl1pPr>
            <a:lvl2pPr>
              <a:buClr>
                <a:schemeClr val="bg1">
                  <a:lumMod val="95000"/>
                </a:schemeClr>
              </a:buClr>
              <a:defRPr sz="2000"/>
            </a:lvl2pPr>
            <a:lvl3pPr>
              <a:buClr>
                <a:schemeClr val="bg1">
                  <a:lumMod val="95000"/>
                </a:schemeClr>
              </a:buClr>
              <a:defRPr sz="2000"/>
            </a:lvl3pPr>
            <a:lvl4pPr>
              <a:buClr>
                <a:schemeClr val="bg1">
                  <a:lumMod val="95000"/>
                </a:schemeClr>
              </a:buClr>
              <a:defRPr sz="1800"/>
            </a:lvl4pPr>
            <a:lvl5pPr>
              <a:buClr>
                <a:schemeClr val="bg1">
                  <a:lumMod val="95000"/>
                </a:schemeClr>
              </a:buCl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8"/>
          <p:cNvSpPr>
            <a:spLocks noGrp="1"/>
          </p:cNvSpPr>
          <p:nvPr>
            <p:ph type="sldNum" sz="quarter" idx="14"/>
          </p:nvPr>
        </p:nvSpPr>
        <p:spPr>
          <a:xfrm>
            <a:off x="457200" y="6638075"/>
            <a:ext cx="2133600" cy="365125"/>
          </a:xfrm>
        </p:spPr>
        <p:txBody>
          <a:bodyPr/>
          <a:lstStyle/>
          <a:p>
            <a:fld id="{81582BD6-FC20-4557-852B-8433F8572D30}" type="slidenum">
              <a:rPr lang="en-US" smtClean="0"/>
              <a:pPr/>
              <a:t>‹#›</a:t>
            </a:fld>
            <a:endParaRPr lang="en-US" dirty="0"/>
          </a:p>
        </p:txBody>
      </p:sp>
      <p:sp>
        <p:nvSpPr>
          <p:cNvPr id="10" name="Footer Placeholder 9"/>
          <p:cNvSpPr>
            <a:spLocks noGrp="1"/>
          </p:cNvSpPr>
          <p:nvPr>
            <p:ph type="ftr" sz="quarter" idx="15"/>
          </p:nvPr>
        </p:nvSpPr>
        <p:spPr/>
        <p:txBody>
          <a:bodyPr/>
          <a:lstStyle/>
          <a:p>
            <a:endParaRPr lang="en-US" dirty="0"/>
          </a:p>
        </p:txBody>
      </p:sp>
      <p:sp>
        <p:nvSpPr>
          <p:cNvPr id="12" name="Title 11"/>
          <p:cNvSpPr>
            <a:spLocks noGrp="1"/>
          </p:cNvSpPr>
          <p:nvPr>
            <p:ph type="title"/>
          </p:nvPr>
        </p:nvSpPr>
        <p:spPr>
          <a:xfrm>
            <a:off x="152400" y="152400"/>
            <a:ext cx="8229600" cy="639763"/>
          </a:xfrm>
        </p:spPr>
        <p:txBody>
          <a:bodyPr/>
          <a:lstStyle/>
          <a:p>
            <a:r>
              <a:rPr lang="en-US" smtClean="0"/>
              <a:t>Click to edit Master title style</a:t>
            </a:r>
            <a:endParaRPr lang="en-US"/>
          </a:p>
        </p:txBody>
      </p:sp>
      <p:sp>
        <p:nvSpPr>
          <p:cNvPr id="13"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457200" y="1447801"/>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6" name="Content Placeholder 3"/>
          <p:cNvSpPr>
            <a:spLocks noGrp="1"/>
          </p:cNvSpPr>
          <p:nvPr>
            <p:ph sz="half" idx="2"/>
          </p:nvPr>
        </p:nvSpPr>
        <p:spPr>
          <a:xfrm>
            <a:off x="2971800" y="1447801"/>
            <a:ext cx="5715000" cy="1524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9" name="Content Placeholder 2"/>
          <p:cNvSpPr>
            <a:spLocks noGrp="1"/>
          </p:cNvSpPr>
          <p:nvPr>
            <p:ph sz="half" idx="14"/>
          </p:nvPr>
        </p:nvSpPr>
        <p:spPr>
          <a:xfrm>
            <a:off x="457200" y="3048000"/>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3"/>
          <p:cNvSpPr>
            <a:spLocks noGrp="1"/>
          </p:cNvSpPr>
          <p:nvPr>
            <p:ph sz="half" idx="15"/>
          </p:nvPr>
        </p:nvSpPr>
        <p:spPr>
          <a:xfrm>
            <a:off x="2971800" y="3048000"/>
            <a:ext cx="5715000" cy="1524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1" name="Title 10"/>
          <p:cNvSpPr>
            <a:spLocks noGrp="1"/>
          </p:cNvSpPr>
          <p:nvPr>
            <p:ph type="title"/>
          </p:nvPr>
        </p:nvSpPr>
        <p:spPr>
          <a:xfrm>
            <a:off x="152400" y="152400"/>
            <a:ext cx="8229600" cy="639763"/>
          </a:xfrm>
        </p:spPr>
        <p:txBody>
          <a:bodyPr/>
          <a:lstStyle/>
          <a:p>
            <a:r>
              <a:rPr lang="en-US" smtClean="0"/>
              <a:t>Click to edit Master title style</a:t>
            </a:r>
            <a:endParaRPr lang="en-US"/>
          </a:p>
        </p:txBody>
      </p:sp>
      <p:sp>
        <p:nvSpPr>
          <p:cNvPr id="12"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762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3"/>
          <p:cNvSpPr>
            <a:spLocks noGrp="1"/>
          </p:cNvSpPr>
          <p:nvPr>
            <p:ph sz="half" idx="2"/>
          </p:nvPr>
        </p:nvSpPr>
        <p:spPr>
          <a:xfrm>
            <a:off x="28575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1" name="Content Placeholder 3"/>
          <p:cNvSpPr>
            <a:spLocks noGrp="1"/>
          </p:cNvSpPr>
          <p:nvPr>
            <p:ph sz="half" idx="14"/>
          </p:nvPr>
        </p:nvSpPr>
        <p:spPr>
          <a:xfrm>
            <a:off x="56388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5" name="Content Placeholder 2"/>
          <p:cNvSpPr>
            <a:spLocks noGrp="1"/>
          </p:cNvSpPr>
          <p:nvPr>
            <p:ph sz="half" idx="15"/>
          </p:nvPr>
        </p:nvSpPr>
        <p:spPr>
          <a:xfrm>
            <a:off x="762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6" name="Content Placeholder 3"/>
          <p:cNvSpPr>
            <a:spLocks noGrp="1"/>
          </p:cNvSpPr>
          <p:nvPr>
            <p:ph sz="half" idx="16"/>
          </p:nvPr>
        </p:nvSpPr>
        <p:spPr>
          <a:xfrm>
            <a:off x="28575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7" name="Content Placeholder 3"/>
          <p:cNvSpPr>
            <a:spLocks noGrp="1"/>
          </p:cNvSpPr>
          <p:nvPr>
            <p:ph sz="half" idx="17"/>
          </p:nvPr>
        </p:nvSpPr>
        <p:spPr>
          <a:xfrm>
            <a:off x="56388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9" name="Title 18"/>
          <p:cNvSpPr>
            <a:spLocks noGrp="1"/>
          </p:cNvSpPr>
          <p:nvPr>
            <p:ph type="title"/>
          </p:nvPr>
        </p:nvSpPr>
        <p:spPr>
          <a:xfrm>
            <a:off x="152400" y="152400"/>
            <a:ext cx="8229600" cy="639763"/>
          </a:xfrm>
        </p:spPr>
        <p:txBody>
          <a:bodyPr/>
          <a:lstStyle/>
          <a:p>
            <a:r>
              <a:rPr lang="en-US" smtClean="0"/>
              <a:t>Click to edit Master title style</a:t>
            </a:r>
            <a:endParaRPr lang="en-US"/>
          </a:p>
        </p:txBody>
      </p:sp>
      <p:sp>
        <p:nvSpPr>
          <p:cNvPr id="20"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 y="1447801"/>
            <a:ext cx="4040188"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6200" y="1752601"/>
            <a:ext cx="4040188" cy="4068763"/>
          </a:xfrm>
        </p:spPr>
        <p:txBody>
          <a:bodyPr/>
          <a:lstStyle>
            <a:lvl1pPr>
              <a:lnSpc>
                <a:spcPct val="100000"/>
              </a:lnSpc>
              <a:buClr>
                <a:schemeClr val="bg1">
                  <a:lumMod val="95000"/>
                </a:schemeClr>
              </a:buClr>
              <a:defRPr sz="2000"/>
            </a:lvl1pPr>
            <a:lvl2pPr>
              <a:lnSpc>
                <a:spcPct val="100000"/>
              </a:lnSpc>
              <a:buClr>
                <a:schemeClr val="bg1">
                  <a:lumMod val="95000"/>
                </a:schemeClr>
              </a:buClr>
              <a:defRPr sz="2000"/>
            </a:lvl2pPr>
            <a:lvl3pPr>
              <a:lnSpc>
                <a:spcPct val="100000"/>
              </a:lnSpc>
              <a:buClr>
                <a:schemeClr val="bg1">
                  <a:lumMod val="95000"/>
                </a:schemeClr>
              </a:buClr>
              <a:defRPr sz="1800"/>
            </a:lvl3pPr>
            <a:lvl4pPr>
              <a:lnSpc>
                <a:spcPct val="100000"/>
              </a:lnSpc>
              <a:buClr>
                <a:schemeClr val="bg1">
                  <a:lumMod val="95000"/>
                </a:schemeClr>
              </a:buClr>
              <a:defRPr sz="1600"/>
            </a:lvl4pPr>
            <a:lvl5pPr>
              <a:lnSpc>
                <a:spcPct val="100000"/>
              </a:lnSpc>
              <a:buClr>
                <a:schemeClr val="bg1">
                  <a:lumMod val="95000"/>
                </a:schemeClr>
              </a:buCl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491039" y="1752601"/>
            <a:ext cx="4041775" cy="4068763"/>
          </a:xfrm>
        </p:spPr>
        <p:txBody>
          <a:bodyPr/>
          <a:lstStyle>
            <a:lvl1pPr>
              <a:buClr>
                <a:schemeClr val="bg1">
                  <a:lumMod val="95000"/>
                </a:schemeClr>
              </a:buClr>
              <a:defRPr sz="2000"/>
            </a:lvl1pPr>
            <a:lvl2pPr>
              <a:buClr>
                <a:schemeClr val="bg1">
                  <a:lumMod val="95000"/>
                </a:schemeClr>
              </a:buClr>
              <a:defRPr sz="2000"/>
            </a:lvl2pPr>
            <a:lvl3pPr>
              <a:buClr>
                <a:schemeClr val="bg1">
                  <a:lumMod val="95000"/>
                </a:schemeClr>
              </a:buClr>
              <a:defRPr sz="1800"/>
            </a:lvl3pPr>
            <a:lvl4pPr>
              <a:buClr>
                <a:schemeClr val="bg1">
                  <a:lumMod val="95000"/>
                </a:schemeClr>
              </a:buClr>
              <a:defRPr sz="1600"/>
            </a:lvl4pPr>
            <a:lvl5pPr>
              <a:buClr>
                <a:schemeClr val="bg1">
                  <a:lumMod val="95000"/>
                </a:schemeClr>
              </a:buCl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2"/>
          <p:cNvSpPr>
            <a:spLocks noGrp="1"/>
          </p:cNvSpPr>
          <p:nvPr>
            <p:ph type="body" idx="12"/>
          </p:nvPr>
        </p:nvSpPr>
        <p:spPr>
          <a:xfrm>
            <a:off x="4494212" y="1447802"/>
            <a:ext cx="4040188"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Slide Number Placeholder 9"/>
          <p:cNvSpPr>
            <a:spLocks noGrp="1"/>
          </p:cNvSpPr>
          <p:nvPr>
            <p:ph type="sldNum" sz="quarter" idx="14"/>
          </p:nvPr>
        </p:nvSpPr>
        <p:spPr/>
        <p:txBody>
          <a:bodyPr/>
          <a:lstStyle/>
          <a:p>
            <a:fld id="{81582BD6-FC20-4557-852B-8433F8572D30}" type="slidenum">
              <a:rPr lang="en-US" smtClean="0"/>
              <a:pPr/>
              <a:t>‹#›</a:t>
            </a:fld>
            <a:endParaRPr lang="en-US" dirty="0"/>
          </a:p>
        </p:txBody>
      </p:sp>
      <p:sp>
        <p:nvSpPr>
          <p:cNvPr id="11" name="Footer Placeholder 10"/>
          <p:cNvSpPr>
            <a:spLocks noGrp="1"/>
          </p:cNvSpPr>
          <p:nvPr>
            <p:ph type="ftr" sz="quarter" idx="15"/>
          </p:nvPr>
        </p:nvSpPr>
        <p:spPr/>
        <p:txBody>
          <a:bodyPr/>
          <a:lstStyle/>
          <a:p>
            <a:endParaRPr lang="en-US" dirty="0"/>
          </a:p>
        </p:txBody>
      </p:sp>
      <p:sp>
        <p:nvSpPr>
          <p:cNvPr id="17" name="Title 16"/>
          <p:cNvSpPr>
            <a:spLocks noGrp="1"/>
          </p:cNvSpPr>
          <p:nvPr>
            <p:ph type="title"/>
          </p:nvPr>
        </p:nvSpPr>
        <p:spPr>
          <a:xfrm>
            <a:off x="152400" y="152400"/>
            <a:ext cx="8229600" cy="639763"/>
          </a:xfrm>
        </p:spPr>
        <p:txBody>
          <a:bodyPr/>
          <a:lstStyle/>
          <a:p>
            <a:r>
              <a:rPr lang="en-US" smtClean="0"/>
              <a:t>Click to edit Master title style</a:t>
            </a:r>
            <a:endParaRPr lang="en-US"/>
          </a:p>
        </p:txBody>
      </p:sp>
      <p:sp>
        <p:nvSpPr>
          <p:cNvPr id="18"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Slide Number Placeholder 8"/>
          <p:cNvSpPr>
            <a:spLocks noGrp="1"/>
          </p:cNvSpPr>
          <p:nvPr>
            <p:ph type="sldNum" sz="quarter" idx="14"/>
          </p:nvPr>
        </p:nvSpPr>
        <p:spPr/>
        <p:txBody>
          <a:bodyPr/>
          <a:lstStyle/>
          <a:p>
            <a:fld id="{81582BD6-FC20-4557-852B-8433F8572D30}" type="slidenum">
              <a:rPr lang="en-US" smtClean="0"/>
              <a:pPr/>
              <a:t>‹#›</a:t>
            </a:fld>
            <a:endParaRPr lang="en-US" dirty="0"/>
          </a:p>
        </p:txBody>
      </p:sp>
      <p:sp>
        <p:nvSpPr>
          <p:cNvPr id="10" name="Footer Placeholder 9"/>
          <p:cNvSpPr>
            <a:spLocks noGrp="1"/>
          </p:cNvSpPr>
          <p:nvPr>
            <p:ph type="ftr" sz="quarter" idx="15"/>
          </p:nvPr>
        </p:nvSpPr>
        <p:spPr/>
        <p:txBody>
          <a:bodyPr/>
          <a:lstStyle/>
          <a:p>
            <a:endParaRPr lang="en-US" dirty="0"/>
          </a:p>
        </p:txBody>
      </p:sp>
      <p:sp>
        <p:nvSpPr>
          <p:cNvPr id="13" name="Title 12"/>
          <p:cNvSpPr>
            <a:spLocks noGrp="1"/>
          </p:cNvSpPr>
          <p:nvPr>
            <p:ph type="title"/>
          </p:nvPr>
        </p:nvSpPr>
        <p:spPr>
          <a:xfrm>
            <a:off x="1219200" y="457200"/>
            <a:ext cx="8229600" cy="639763"/>
          </a:xfrm>
        </p:spPr>
        <p:txBody>
          <a:bodyPr/>
          <a:lstStyle/>
          <a:p>
            <a:r>
              <a:rPr lang="en-US" smtClean="0"/>
              <a:t>Click to edit Master title style</a:t>
            </a:r>
            <a:endParaRPr lang="en-US"/>
          </a:p>
        </p:txBody>
      </p:sp>
      <p:sp>
        <p:nvSpPr>
          <p:cNvPr id="14" name="Text Placeholder 10"/>
          <p:cNvSpPr>
            <a:spLocks noGrp="1"/>
          </p:cNvSpPr>
          <p:nvPr>
            <p:ph type="body" sz="quarter" idx="13"/>
          </p:nvPr>
        </p:nvSpPr>
        <p:spPr>
          <a:xfrm>
            <a:off x="914400" y="9744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152400"/>
            <a:ext cx="8229600" cy="639763"/>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45200" y="808364"/>
            <a:ext cx="8229600" cy="505936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4"/>
          <p:cNvSpPr>
            <a:spLocks noGrp="1"/>
          </p:cNvSpPr>
          <p:nvPr>
            <p:ph type="ftr" sz="quarter" idx="3"/>
          </p:nvPr>
        </p:nvSpPr>
        <p:spPr>
          <a:xfrm>
            <a:off x="6248400" y="6653837"/>
            <a:ext cx="2895600" cy="365125"/>
          </a:xfrm>
          <a:prstGeom prst="rect">
            <a:avLst/>
          </a:prstGeom>
        </p:spPr>
        <p:txBody>
          <a:bodyPr/>
          <a:lstStyle>
            <a:lvl1pPr algn="r">
              <a:defRPr sz="900">
                <a:solidFill>
                  <a:schemeClr val="tx2"/>
                </a:solidFill>
                <a:latin typeface="Segoe UI" pitchFamily="34" charset="0"/>
                <a:cs typeface="Segoe UI" pitchFamily="34" charset="0"/>
              </a:defRPr>
            </a:lvl1pPr>
          </a:lstStyle>
          <a:p>
            <a:endParaRPr lang="en-US" dirty="0"/>
          </a:p>
        </p:txBody>
      </p:sp>
      <p:sp>
        <p:nvSpPr>
          <p:cNvPr id="11" name="Slide Number Placeholder 5"/>
          <p:cNvSpPr>
            <a:spLocks noGrp="1"/>
          </p:cNvSpPr>
          <p:nvPr>
            <p:ph type="sldNum" sz="quarter" idx="4"/>
          </p:nvPr>
        </p:nvSpPr>
        <p:spPr>
          <a:xfrm>
            <a:off x="76200" y="6638075"/>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81582BD6-FC20-4557-852B-8433F8572D30}" type="slidenum">
              <a:rPr lang="en-US" smtClean="0"/>
              <a:pPr/>
              <a:t>‹#›</a:t>
            </a:fld>
            <a:endParaRPr lang="en-US" dirty="0"/>
          </a:p>
        </p:txBody>
      </p:sp>
      <p:sp>
        <p:nvSpPr>
          <p:cNvPr id="7" name="TextBox 6"/>
          <p:cNvSpPr txBox="1"/>
          <p:nvPr/>
        </p:nvSpPr>
        <p:spPr>
          <a:xfrm>
            <a:off x="5257800" y="2895600"/>
            <a:ext cx="1219200" cy="10668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8" name="TextBox 7"/>
          <p:cNvSpPr txBox="1"/>
          <p:nvPr/>
        </p:nvSpPr>
        <p:spPr>
          <a:xfrm>
            <a:off x="5410200" y="2667000"/>
            <a:ext cx="1447800" cy="13716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61" r:id="rId6"/>
    <p:sldLayoutId id="2147483662" r:id="rId7"/>
    <p:sldLayoutId id="2147483653" r:id="rId8"/>
    <p:sldLayoutId id="2147483654" r:id="rId9"/>
    <p:sldLayoutId id="2147483655" r:id="rId10"/>
    <p:sldLayoutId id="2147483656" r:id="rId11"/>
    <p:sldLayoutId id="2147483664" r:id="rId12"/>
    <p:sldLayoutId id="2147483657" r:id="rId13"/>
    <p:sldLayoutId id="2147483658" r:id="rId14"/>
    <p:sldLayoutId id="2147483659" r:id="rId15"/>
    <p:sldLayoutId id="2147483665" r:id="rId16"/>
  </p:sldLayoutIdLst>
  <p:hf sldNum="0" hdr="0" ftr="0" dt="0"/>
  <p:txStyles>
    <p:titleStyle>
      <a:lvl1pPr algn="l" defTabSz="914400" rtl="0" eaLnBrk="1" latinLnBrk="0" hangingPunct="1">
        <a:spcBef>
          <a:spcPct val="0"/>
        </a:spcBef>
        <a:buClr>
          <a:schemeClr val="bg1">
            <a:lumMod val="95000"/>
          </a:schemeClr>
        </a:buClr>
        <a:buFont typeface="Arial" pitchFamily="34" charset="0"/>
        <a:buChar char="•"/>
        <a:defRPr sz="3600" b="1" kern="1200" baseline="0">
          <a:solidFill>
            <a:schemeClr val="bg1"/>
          </a:solidFill>
          <a:latin typeface="+mj-lt"/>
          <a:ea typeface="+mj-ea"/>
          <a:cs typeface="Segoe UI" pitchFamily="34" charset="0"/>
        </a:defRPr>
      </a:lvl1pPr>
    </p:titleStyle>
    <p:bodyStyle>
      <a:lvl1pPr marL="173038" indent="-173038" algn="l" defTabSz="914400" rtl="0" eaLnBrk="1" latinLnBrk="0" hangingPunct="1">
        <a:lnSpc>
          <a:spcPct val="100000"/>
        </a:lnSpc>
        <a:spcBef>
          <a:spcPct val="20000"/>
        </a:spcBef>
        <a:buClr>
          <a:schemeClr val="bg1">
            <a:lumMod val="95000"/>
          </a:schemeClr>
        </a:buClr>
        <a:buSzPct val="70000"/>
        <a:buFont typeface="Arial" pitchFamily="34" charset="0"/>
        <a:buChar char="•"/>
        <a:defRPr sz="3200" kern="1200">
          <a:solidFill>
            <a:schemeClr val="bg1"/>
          </a:solidFill>
          <a:latin typeface="+mn-lt"/>
          <a:ea typeface="+mn-ea"/>
          <a:cs typeface="Segoe UI" pitchFamily="34" charset="0"/>
        </a:defRPr>
      </a:lvl1pPr>
      <a:lvl2pPr marL="627063" indent="-169863" algn="l" defTabSz="914400" rtl="0" eaLnBrk="1" latinLnBrk="0" hangingPunct="1">
        <a:lnSpc>
          <a:spcPct val="100000"/>
        </a:lnSpc>
        <a:spcBef>
          <a:spcPct val="20000"/>
        </a:spcBef>
        <a:buClr>
          <a:schemeClr val="bg1">
            <a:lumMod val="95000"/>
          </a:schemeClr>
        </a:buClr>
        <a:buSzPct val="70000"/>
        <a:buFont typeface="Arial" pitchFamily="34" charset="0"/>
        <a:buChar char="•"/>
        <a:defRPr sz="2800" kern="1200">
          <a:solidFill>
            <a:schemeClr val="bg1"/>
          </a:solidFill>
          <a:latin typeface="+mn-lt"/>
          <a:ea typeface="+mn-ea"/>
          <a:cs typeface="Segoe UI" pitchFamily="34" charset="0"/>
        </a:defRPr>
      </a:lvl2pPr>
      <a:lvl3pPr marL="1030288" indent="-115888" algn="l" defTabSz="914400" rtl="0" eaLnBrk="1" latinLnBrk="0" hangingPunct="1">
        <a:lnSpc>
          <a:spcPct val="100000"/>
        </a:lnSpc>
        <a:spcBef>
          <a:spcPct val="20000"/>
        </a:spcBef>
        <a:buClr>
          <a:schemeClr val="bg1">
            <a:lumMod val="95000"/>
          </a:schemeClr>
        </a:buClr>
        <a:buSzPct val="70000"/>
        <a:buFont typeface="Arial" pitchFamily="34" charset="0"/>
        <a:buChar char="•"/>
        <a:defRPr sz="2400" kern="1200">
          <a:solidFill>
            <a:schemeClr val="bg1"/>
          </a:solidFill>
          <a:latin typeface="+mn-lt"/>
          <a:ea typeface="+mn-ea"/>
          <a:cs typeface="Segoe UI" pitchFamily="34" charset="0"/>
        </a:defRPr>
      </a:lvl3pPr>
      <a:lvl4pPr marL="1482725" indent="-111125" algn="l" defTabSz="914400" rtl="0" eaLnBrk="1" latinLnBrk="0" hangingPunct="1">
        <a:lnSpc>
          <a:spcPct val="100000"/>
        </a:lnSpc>
        <a:spcBef>
          <a:spcPct val="20000"/>
        </a:spcBef>
        <a:buClr>
          <a:schemeClr val="bg1">
            <a:lumMod val="95000"/>
          </a:schemeClr>
        </a:buClr>
        <a:buSzPct val="70000"/>
        <a:buFont typeface="Arial" pitchFamily="34" charset="0"/>
        <a:buChar char="•"/>
        <a:defRPr sz="2000" kern="1200">
          <a:solidFill>
            <a:schemeClr val="bg1"/>
          </a:solidFill>
          <a:latin typeface="+mn-lt"/>
          <a:ea typeface="+mn-ea"/>
          <a:cs typeface="Segoe UI" pitchFamily="34" charset="0"/>
        </a:defRPr>
      </a:lvl4pPr>
      <a:lvl5pPr marL="1944688" indent="-115888" algn="l" defTabSz="914400" rtl="0" eaLnBrk="1" latinLnBrk="0" hangingPunct="1">
        <a:lnSpc>
          <a:spcPct val="100000"/>
        </a:lnSpc>
        <a:spcBef>
          <a:spcPct val="20000"/>
        </a:spcBef>
        <a:buClr>
          <a:schemeClr val="bg1">
            <a:lumMod val="95000"/>
          </a:schemeClr>
        </a:buClr>
        <a:buSzPct val="70000"/>
        <a:buFont typeface="Arial" pitchFamily="34" charset="0"/>
        <a:buChar char="•"/>
        <a:defRPr sz="2000" kern="1200">
          <a:solidFill>
            <a:schemeClr val="bg1"/>
          </a:solidFill>
          <a:latin typeface="+mn-lt"/>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hyperlink" Target="https://www.youtube.com/watch?v=ADR7dUoVh_c" TargetMode="Externa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hyperlink" Target="https://docs.google.com/presentation/d/1nzhdnyMQmio5lNT75ITB45rHyLISHEEHZlHTWJRqLmQ/pub?start=false&amp;loop=false&amp;delayms=3000&amp;slide=id.p"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6093" y="762000"/>
            <a:ext cx="7772400" cy="860425"/>
          </a:xfrm>
        </p:spPr>
        <p:txBody>
          <a:bodyPr/>
          <a:lstStyle/>
          <a:p>
            <a:r>
              <a:rPr lang="en-US" dirty="0" smtClean="0"/>
              <a:t>ASSESSMENT – THE FINAL FRONTIER</a:t>
            </a:r>
            <a:endParaRPr lang="en-US" dirty="0"/>
          </a:p>
        </p:txBody>
      </p:sp>
      <p:sp>
        <p:nvSpPr>
          <p:cNvPr id="3" name="Subtitle 2"/>
          <p:cNvSpPr>
            <a:spLocks noGrp="1"/>
          </p:cNvSpPr>
          <p:nvPr>
            <p:ph type="subTitle" idx="1"/>
          </p:nvPr>
        </p:nvSpPr>
        <p:spPr>
          <a:xfrm>
            <a:off x="838200" y="1472057"/>
            <a:ext cx="7753800" cy="1752600"/>
          </a:xfrm>
        </p:spPr>
        <p:txBody>
          <a:bodyPr/>
          <a:lstStyle/>
          <a:p>
            <a:r>
              <a:rPr lang="en-US" dirty="0" smtClean="0"/>
              <a:t>Friday afternoon MATH fun with </a:t>
            </a:r>
            <a:r>
              <a:rPr lang="en-US" dirty="0" err="1" smtClean="0"/>
              <a:t>Kateri</a:t>
            </a:r>
            <a:endParaRPr lang="en-US" dirty="0" smtClean="0"/>
          </a:p>
          <a:p>
            <a:r>
              <a:rPr lang="en-US" dirty="0" smtClean="0"/>
              <a:t>November 25</a:t>
            </a:r>
            <a:r>
              <a:rPr lang="en-US" baseline="30000" dirty="0" smtClean="0"/>
              <a:t>th</a:t>
            </a:r>
            <a:r>
              <a:rPr lang="en-US" dirty="0" smtClean="0"/>
              <a:t>, 2016</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2328128"/>
            <a:ext cx="3252788" cy="173020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1" y="2438401"/>
            <a:ext cx="1981200" cy="19812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914400"/>
            <a:ext cx="7627434" cy="830997"/>
          </a:xfrm>
          <a:prstGeom prst="rect">
            <a:avLst/>
          </a:prstGeom>
        </p:spPr>
        <p:txBody>
          <a:bodyPr wrap="square">
            <a:spAutoFit/>
          </a:bodyPr>
          <a:lstStyle/>
          <a:p>
            <a:pPr algn="ctr"/>
            <a:r>
              <a:rPr lang="en-US" sz="2400" b="1" dirty="0">
                <a:solidFill>
                  <a:srgbClr val="92D050"/>
                </a:solidFill>
              </a:rPr>
              <a:t>Analyze your outcome – what will you accept as evidence of mastery?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971783"/>
            <a:ext cx="4904687" cy="368482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0" y="2169124"/>
            <a:ext cx="2623888" cy="3290142"/>
          </a:xfrm>
          <a:prstGeom prst="rect">
            <a:avLst/>
          </a:prstGeom>
        </p:spPr>
      </p:pic>
    </p:spTree>
    <p:extLst>
      <p:ext uri="{BB962C8B-B14F-4D97-AF65-F5344CB8AC3E}">
        <p14:creationId xmlns:p14="http://schemas.microsoft.com/office/powerpoint/2010/main" val="11420881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1676400"/>
            <a:ext cx="4876800" cy="22860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3200" b="0" i="0" u="none" strike="noStrike" kern="1200" cap="none" spc="0" normalizeH="0" baseline="0" noProof="0" dirty="0" err="1" smtClean="0">
                <a:ln>
                  <a:noFill/>
                </a:ln>
                <a:solidFill>
                  <a:schemeClr val="bg1"/>
                </a:solidFill>
                <a:effectLst/>
                <a:uLnTx/>
                <a:uFillTx/>
                <a:latin typeface="Perpetua" pitchFamily="18" charset="0"/>
                <a:ea typeface="+mj-ea"/>
                <a:cs typeface="+mj-cs"/>
              </a:rPr>
              <a:t>Producibles</a:t>
            </a:r>
            <a:r>
              <a:rPr kumimoji="0" lang="en-US" sz="3200" b="0" i="0" u="none" strike="noStrike" kern="1200" cap="none" spc="0" normalizeH="0" baseline="0" noProof="0" dirty="0" smtClean="0">
                <a:ln>
                  <a:noFill/>
                </a:ln>
                <a:solidFill>
                  <a:schemeClr val="bg1"/>
                </a:solidFill>
                <a:effectLst/>
                <a:uLnTx/>
                <a:uFillTx/>
                <a:latin typeface="Perpetua" pitchFamily="18" charset="0"/>
                <a:ea typeface="+mj-ea"/>
                <a:cs typeface="+mj-cs"/>
              </a:rPr>
              <a:t>/Proof/Evidence</a:t>
            </a:r>
            <a:endParaRPr kumimoji="0" lang="en-CA" sz="3200" b="0" i="0" u="none" strike="noStrike" kern="1200" cap="none" spc="0" normalizeH="0" baseline="0" noProof="0" dirty="0" smtClean="0">
              <a:ln>
                <a:noFill/>
              </a:ln>
              <a:solidFill>
                <a:schemeClr val="bg1"/>
              </a:solidFill>
              <a:effectLst/>
              <a:uLnTx/>
              <a:uFillTx/>
              <a:latin typeface="Perpetua" pitchFamily="18" charset="0"/>
              <a:ea typeface="+mj-ea"/>
              <a:cs typeface="+mj-cs"/>
            </a:endParaRPr>
          </a:p>
        </p:txBody>
      </p:sp>
    </p:spTree>
    <p:extLst>
      <p:ext uri="{BB962C8B-B14F-4D97-AF65-F5344CB8AC3E}">
        <p14:creationId xmlns:p14="http://schemas.microsoft.com/office/powerpoint/2010/main" val="34364145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609600"/>
            <a:ext cx="8229600" cy="639763"/>
          </a:xfrm>
        </p:spPr>
        <p:txBody>
          <a:bodyPr/>
          <a:lstStyle/>
          <a:p>
            <a:r>
              <a:rPr lang="en-US" dirty="0" smtClean="0"/>
              <a:t>Mother-Daughter Tea Party</a:t>
            </a:r>
            <a:endParaRPr lang="en-US" dirty="0"/>
          </a:p>
        </p:txBody>
      </p:sp>
      <p:sp>
        <p:nvSpPr>
          <p:cNvPr id="5" name="Rectangle 4"/>
          <p:cNvSpPr/>
          <p:nvPr/>
        </p:nvSpPr>
        <p:spPr>
          <a:xfrm>
            <a:off x="1752600" y="1447800"/>
            <a:ext cx="5638800" cy="2677656"/>
          </a:xfrm>
          <a:prstGeom prst="rect">
            <a:avLst/>
          </a:prstGeom>
        </p:spPr>
        <p:txBody>
          <a:bodyPr wrap="square">
            <a:spAutoFit/>
          </a:bodyPr>
          <a:lstStyle/>
          <a:p>
            <a:r>
              <a:rPr lang="en-US" sz="2400" dirty="0" smtClean="0"/>
              <a:t>There </a:t>
            </a:r>
            <a:r>
              <a:rPr lang="en-US" sz="2400" dirty="0"/>
              <a:t>is a party for mothers and daughters. All the mothers shake hands among themselves (but not the daughters). Every daughter shakes hands with all the mothers. How many handshakes are there, if it is known that the party involved 17 mother-daughter pairs?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400" y="4038600"/>
            <a:ext cx="2400300" cy="1600200"/>
          </a:xfrm>
          <a:prstGeom prst="rect">
            <a:avLst/>
          </a:prstGeom>
        </p:spPr>
      </p:pic>
    </p:spTree>
    <p:extLst>
      <p:ext uri="{BB962C8B-B14F-4D97-AF65-F5344CB8AC3E}">
        <p14:creationId xmlns:p14="http://schemas.microsoft.com/office/powerpoint/2010/main" val="1954116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3200"/>
            <a:ext cx="8229600" cy="639763"/>
          </a:xfrm>
        </p:spPr>
        <p:txBody>
          <a:bodyPr/>
          <a:lstStyle/>
          <a:p>
            <a:pPr algn="ctr">
              <a:buNone/>
            </a:pPr>
            <a:r>
              <a:rPr lang="en-US" dirty="0" smtClean="0"/>
              <a:t>Placemat – individual work in the corners/ group solution in the middle</a:t>
            </a:r>
            <a:endParaRPr lang="en-CA" dirty="0"/>
          </a:p>
        </p:txBody>
      </p:sp>
    </p:spTree>
    <p:extLst>
      <p:ext uri="{BB962C8B-B14F-4D97-AF65-F5344CB8AC3E}">
        <p14:creationId xmlns:p14="http://schemas.microsoft.com/office/powerpoint/2010/main" val="41658888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2514600"/>
            <a:ext cx="8229600" cy="639763"/>
          </a:xfrm>
        </p:spPr>
        <p:txBody>
          <a:bodyPr/>
          <a:lstStyle/>
          <a:p>
            <a:pPr>
              <a:buNone/>
            </a:pPr>
            <a:r>
              <a:rPr lang="en-US" dirty="0" smtClean="0"/>
              <a:t>Burning </a:t>
            </a:r>
            <a:r>
              <a:rPr lang="en-US" dirty="0" smtClean="0"/>
              <a:t>Questions About Assessment?</a:t>
            </a:r>
            <a:endParaRPr lang="fr-CA"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3505200"/>
            <a:ext cx="2852738" cy="1592226"/>
          </a:xfrm>
          <a:prstGeom prst="rect">
            <a:avLst/>
          </a:prstGeom>
        </p:spPr>
      </p:pic>
    </p:spTree>
    <p:extLst>
      <p:ext uri="{BB962C8B-B14F-4D97-AF65-F5344CB8AC3E}">
        <p14:creationId xmlns:p14="http://schemas.microsoft.com/office/powerpoint/2010/main" val="25535566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3568" y="2743200"/>
            <a:ext cx="8229600" cy="1096636"/>
          </a:xfrm>
        </p:spPr>
        <p:txBody>
          <a:bodyPr/>
          <a:lstStyle/>
          <a:p>
            <a:r>
              <a:rPr lang="en-CA" dirty="0">
                <a:hlinkClick r:id="rId2"/>
              </a:rPr>
              <a:t>https://</a:t>
            </a:r>
            <a:r>
              <a:rPr lang="en-CA" dirty="0" smtClean="0">
                <a:hlinkClick r:id="rId2"/>
              </a:rPr>
              <a:t>www.youtube.com/watch?v=ADR7dUoVh_c</a:t>
            </a:r>
            <a:endParaRPr lang="en-CA" dirty="0" smtClean="0"/>
          </a:p>
          <a:p>
            <a:endParaRPr lang="en-CA" dirty="0"/>
          </a:p>
        </p:txBody>
      </p:sp>
      <p:sp>
        <p:nvSpPr>
          <p:cNvPr id="3" name="Title 2"/>
          <p:cNvSpPr>
            <a:spLocks noGrp="1"/>
          </p:cNvSpPr>
          <p:nvPr>
            <p:ph type="title"/>
          </p:nvPr>
        </p:nvSpPr>
        <p:spPr>
          <a:xfrm>
            <a:off x="228600" y="1143000"/>
            <a:ext cx="8229600" cy="639763"/>
          </a:xfrm>
        </p:spPr>
        <p:txBody>
          <a:bodyPr/>
          <a:lstStyle/>
          <a:p>
            <a:pPr>
              <a:buNone/>
            </a:pPr>
            <a:r>
              <a:rPr lang="en-US" dirty="0" smtClean="0"/>
              <a:t>I’ll leave you with one last problem…</a:t>
            </a:r>
            <a:endParaRPr lang="en-CA" dirty="0"/>
          </a:p>
        </p:txBody>
      </p:sp>
    </p:spTree>
    <p:extLst>
      <p:ext uri="{BB962C8B-B14F-4D97-AF65-F5344CB8AC3E}">
        <p14:creationId xmlns:p14="http://schemas.microsoft.com/office/powerpoint/2010/main" val="3300973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As always, we begin with a problem.  </a:t>
            </a:r>
          </a:p>
          <a:p>
            <a:r>
              <a:rPr lang="en-US" dirty="0" smtClean="0"/>
              <a:t>Learning should begin with a question, an idea, something to think about, something to solve.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00" y="2487614"/>
            <a:ext cx="4762500" cy="3333750"/>
          </a:xfrm>
          <a:prstGeom prst="rect">
            <a:avLst/>
          </a:prstGeom>
        </p:spPr>
      </p:pic>
    </p:spTree>
    <p:extLst>
      <p:ext uri="{BB962C8B-B14F-4D97-AF65-F5344CB8AC3E}">
        <p14:creationId xmlns:p14="http://schemas.microsoft.com/office/powerpoint/2010/main" val="5039194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28625" y="777747"/>
            <a:ext cx="6553200" cy="4893647"/>
          </a:xfrm>
          <a:prstGeom prst="rect">
            <a:avLst/>
          </a:prstGeom>
        </p:spPr>
        <p:txBody>
          <a:bodyPr wrap="square">
            <a:spAutoFit/>
          </a:bodyPr>
          <a:lstStyle/>
          <a:p>
            <a:r>
              <a:rPr lang="en-US" sz="2400" dirty="0"/>
              <a:t>Johann </a:t>
            </a:r>
            <a:r>
              <a:rPr lang="en-US" sz="2400" dirty="0" err="1"/>
              <a:t>Friederich</a:t>
            </a:r>
            <a:r>
              <a:rPr lang="en-US" sz="2400" dirty="0"/>
              <a:t> Carl Gauss was a mathematician born in Germany, on April 30, 1777. His parents were poor, and his father expected him to become a bricklayer or a gardener in the family tradition. Were it not for his strong mother and a persistent uncle, Gauss might not have received an education. </a:t>
            </a:r>
            <a:r>
              <a:rPr lang="en-US" sz="2400" dirty="0" smtClean="0"/>
              <a:t>When </a:t>
            </a:r>
            <a:r>
              <a:rPr lang="en-US" sz="2400" dirty="0"/>
              <a:t>Gauss was about 10, his teacher angrily assigned the class of boys a long problem: they should add the first one hundred numbers. Gauss was finished with the problem in a matter of seconds. The teacher was outraged. When the slates were checked, Gauss’s sum was correct. </a:t>
            </a:r>
            <a:endParaRPr lang="en-US" sz="2400" dirty="0" smtClean="0"/>
          </a:p>
          <a:p>
            <a:r>
              <a:rPr lang="en-US" sz="2400" dirty="0" smtClean="0"/>
              <a:t>How </a:t>
            </a:r>
            <a:r>
              <a:rPr lang="en-US" sz="2400" dirty="0"/>
              <a:t>did Gauss solve this problem? </a:t>
            </a:r>
          </a:p>
        </p:txBody>
      </p:sp>
      <p:sp>
        <p:nvSpPr>
          <p:cNvPr id="11" name="TextBox 10"/>
          <p:cNvSpPr txBox="1"/>
          <p:nvPr/>
        </p:nvSpPr>
        <p:spPr>
          <a:xfrm>
            <a:off x="457200" y="457200"/>
            <a:ext cx="762000" cy="35052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14" name="Title 3"/>
          <p:cNvSpPr>
            <a:spLocks noGrp="1"/>
          </p:cNvSpPr>
          <p:nvPr>
            <p:ph type="title"/>
          </p:nvPr>
        </p:nvSpPr>
        <p:spPr>
          <a:xfrm>
            <a:off x="152400" y="152400"/>
            <a:ext cx="8229600" cy="639763"/>
          </a:xfrm>
        </p:spPr>
        <p:txBody>
          <a:bodyPr/>
          <a:lstStyle/>
          <a:p>
            <a:pPr>
              <a:buNone/>
            </a:pPr>
            <a:r>
              <a:rPr lang="en-US" dirty="0" smtClean="0"/>
              <a:t>One to One Hundred</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6600" y="134144"/>
            <a:ext cx="1885950" cy="157162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0" y="4191000"/>
            <a:ext cx="2286000" cy="1371600"/>
          </a:xfrm>
          <a:prstGeom prst="rect">
            <a:avLst/>
          </a:prstGeom>
        </p:spPr>
      </p:pic>
    </p:spTree>
    <p:extLst>
      <p:ext uri="{BB962C8B-B14F-4D97-AF65-F5344CB8AC3E}">
        <p14:creationId xmlns:p14="http://schemas.microsoft.com/office/powerpoint/2010/main" val="39568963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Why are we assessing?</a:t>
            </a:r>
          </a:p>
          <a:p>
            <a:r>
              <a:rPr lang="en-US" dirty="0" smtClean="0"/>
              <a:t>What are we trying to assess?</a:t>
            </a:r>
          </a:p>
          <a:p>
            <a:r>
              <a:rPr lang="en-US" dirty="0" smtClean="0"/>
              <a:t>How are we assessing?</a:t>
            </a:r>
          </a:p>
          <a:p>
            <a:endParaRPr lang="en-US" dirty="0"/>
          </a:p>
          <a:p>
            <a:endParaRPr lang="en-US" dirty="0" smtClean="0"/>
          </a:p>
          <a:p>
            <a:endParaRPr lang="en-US" dirty="0" smtClean="0"/>
          </a:p>
          <a:p>
            <a:endParaRPr lang="en-US" dirty="0"/>
          </a:p>
          <a:p>
            <a:endParaRPr lang="en-US" dirty="0" smtClean="0"/>
          </a:p>
          <a:p>
            <a:endParaRPr lang="en-US" dirty="0"/>
          </a:p>
          <a:p>
            <a:r>
              <a:rPr lang="en-US" dirty="0" smtClean="0"/>
              <a:t>*Read The Four Purposes of Assessment by Dr. Peter </a:t>
            </a:r>
            <a:r>
              <a:rPr lang="en-US" dirty="0" err="1" smtClean="0"/>
              <a:t>Liljedahl</a:t>
            </a:r>
            <a:r>
              <a:rPr lang="en-US" dirty="0" smtClean="0"/>
              <a:t>*</a:t>
            </a:r>
          </a:p>
          <a:p>
            <a:endParaRPr lang="en-US" dirty="0"/>
          </a:p>
        </p:txBody>
      </p:sp>
      <p:sp>
        <p:nvSpPr>
          <p:cNvPr id="4" name="Title 3"/>
          <p:cNvSpPr>
            <a:spLocks noGrp="1"/>
          </p:cNvSpPr>
          <p:nvPr>
            <p:ph type="title"/>
          </p:nvPr>
        </p:nvSpPr>
        <p:spPr>
          <a:xfrm>
            <a:off x="152400" y="381000"/>
            <a:ext cx="8229600" cy="639763"/>
          </a:xfrm>
        </p:spPr>
        <p:txBody>
          <a:bodyPr/>
          <a:lstStyle/>
          <a:p>
            <a:pPr>
              <a:buNone/>
            </a:pPr>
            <a:r>
              <a:rPr lang="en-US" dirty="0" smtClean="0"/>
              <a:t>Assessment</a:t>
            </a:r>
            <a:endParaRPr lang="en-US" dirty="0"/>
          </a:p>
        </p:txBody>
      </p:sp>
      <p:pic>
        <p:nvPicPr>
          <p:cNvPr id="5" name="Picture 4"/>
          <p:cNvPicPr>
            <a:picLocks noChangeAspect="1"/>
          </p:cNvPicPr>
          <p:nvPr/>
        </p:nvPicPr>
        <p:blipFill rotWithShape="1">
          <a:blip r:embed="rId2"/>
          <a:srcRect t="3800"/>
          <a:stretch/>
        </p:blipFill>
        <p:spPr>
          <a:xfrm rot="368383">
            <a:off x="4441183" y="967803"/>
            <a:ext cx="4108207" cy="34737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30420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ylan Wiliam Learning and Feedback.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00200" y="1143000"/>
            <a:ext cx="6096000" cy="4572000"/>
          </a:xfrm>
          <a:prstGeom prst="rect">
            <a:avLst/>
          </a:prstGeom>
        </p:spPr>
      </p:pic>
      <p:sp>
        <p:nvSpPr>
          <p:cNvPr id="5" name="TextBox 4"/>
          <p:cNvSpPr txBox="1"/>
          <p:nvPr/>
        </p:nvSpPr>
        <p:spPr>
          <a:xfrm>
            <a:off x="1724025" y="304800"/>
            <a:ext cx="5848350" cy="6096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3200" b="0" i="0" u="none" strike="noStrike" kern="1200" cap="none" spc="0" normalizeH="0" baseline="0" noProof="0" dirty="0" smtClean="0">
                <a:ln>
                  <a:noFill/>
                </a:ln>
                <a:solidFill>
                  <a:schemeClr val="bg1"/>
                </a:solidFill>
                <a:effectLst/>
                <a:uLnTx/>
                <a:uFillTx/>
                <a:latin typeface="Perpetua" pitchFamily="18" charset="0"/>
                <a:ea typeface="+mj-ea"/>
                <a:cs typeface="+mj-cs"/>
              </a:rPr>
              <a:t>Formative </a:t>
            </a:r>
            <a:r>
              <a:rPr kumimoji="0" lang="en-US" sz="3200" b="0" i="0" u="none" strike="noStrike" kern="1200" cap="none" spc="0" normalizeH="0" baseline="0" noProof="0" dirty="0" smtClean="0">
                <a:ln>
                  <a:noFill/>
                </a:ln>
                <a:solidFill>
                  <a:schemeClr val="bg1"/>
                </a:solidFill>
                <a:effectLst/>
                <a:uLnTx/>
                <a:uFillTx/>
                <a:latin typeface="Perpetua" pitchFamily="18" charset="0"/>
                <a:ea typeface="+mj-ea"/>
                <a:cs typeface="+mj-cs"/>
              </a:rPr>
              <a:t>Assessment and Feedback</a:t>
            </a:r>
            <a:endParaRPr kumimoji="0" lang="en-US" sz="3200" b="0" i="0" u="none" strike="noStrike" kern="1200" cap="none" spc="0" normalizeH="0" baseline="0" noProof="0" dirty="0" smtClean="0">
              <a:ln>
                <a:noFill/>
              </a:ln>
              <a:solidFill>
                <a:schemeClr val="bg1"/>
              </a:solidFill>
              <a:effectLst/>
              <a:uLnTx/>
              <a:uFillTx/>
              <a:latin typeface="Perpetua" pitchFamily="18" charset="0"/>
              <a:ea typeface="+mj-ea"/>
              <a:cs typeface="+mj-cs"/>
            </a:endParaRPr>
          </a:p>
        </p:txBody>
      </p:sp>
    </p:spTree>
    <p:extLst>
      <p:ext uri="{BB962C8B-B14F-4D97-AF65-F5344CB8AC3E}">
        <p14:creationId xmlns:p14="http://schemas.microsoft.com/office/powerpoint/2010/main" val="12368159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941" y="3276600"/>
            <a:ext cx="8305800" cy="1371601"/>
          </a:xfrm>
        </p:spPr>
        <p:txBody>
          <a:bodyPr/>
          <a:lstStyle/>
          <a:p>
            <a:r>
              <a:rPr lang="en-US" dirty="0">
                <a:hlinkClick r:id="rId2"/>
              </a:rPr>
              <a:t>https://</a:t>
            </a:r>
            <a:r>
              <a:rPr lang="en-US" dirty="0" smtClean="0">
                <a:hlinkClick r:id="rId2"/>
              </a:rPr>
              <a:t>docs.google.com/presentation/d/1nzhdnyMQmio5lNT75ITB45rHyLISHEEHZlHTWJRqLmQ/pub?start=false&amp;loop=false&amp;delayms=3000&amp;slide=id.p</a:t>
            </a:r>
            <a:endParaRPr lang="en-US" dirty="0" smtClean="0"/>
          </a:p>
          <a:p>
            <a:endParaRPr lang="en-US" dirty="0"/>
          </a:p>
        </p:txBody>
      </p:sp>
      <p:sp>
        <p:nvSpPr>
          <p:cNvPr id="4" name="Title 3"/>
          <p:cNvSpPr>
            <a:spLocks noGrp="1"/>
          </p:cNvSpPr>
          <p:nvPr>
            <p:ph type="title"/>
          </p:nvPr>
        </p:nvSpPr>
        <p:spPr>
          <a:xfrm>
            <a:off x="381941" y="1981200"/>
            <a:ext cx="8229600" cy="639763"/>
          </a:xfrm>
        </p:spPr>
        <p:txBody>
          <a:bodyPr/>
          <a:lstStyle/>
          <a:p>
            <a:pPr algn="ctr">
              <a:buNone/>
            </a:pPr>
            <a:r>
              <a:rPr lang="en-US" dirty="0" smtClean="0"/>
              <a:t>Examples of Formative </a:t>
            </a:r>
            <a:r>
              <a:rPr lang="en-US" dirty="0" smtClean="0"/>
              <a:t>Assessment?</a:t>
            </a:r>
            <a:br>
              <a:rPr lang="en-US" dirty="0" smtClean="0"/>
            </a:br>
            <a:r>
              <a:rPr lang="en-US" dirty="0" smtClean="0"/>
              <a:t>-</a:t>
            </a:r>
            <a:r>
              <a:rPr lang="en-US" dirty="0"/>
              <a:t>d</a:t>
            </a:r>
            <a:r>
              <a:rPr lang="en-US" dirty="0" smtClean="0"/>
              <a:t>iscuss at your table-</a:t>
            </a:r>
            <a:endParaRPr lang="en-US" dirty="0"/>
          </a:p>
        </p:txBody>
      </p:sp>
    </p:spTree>
    <p:extLst>
      <p:ext uri="{BB962C8B-B14F-4D97-AF65-F5344CB8AC3E}">
        <p14:creationId xmlns:p14="http://schemas.microsoft.com/office/powerpoint/2010/main" val="5789792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smtClean="0"/>
              <a:t>Group Discussion</a:t>
            </a:r>
            <a:endParaRPr lang="en-CA" dirty="0"/>
          </a:p>
        </p:txBody>
      </p:sp>
      <p:sp>
        <p:nvSpPr>
          <p:cNvPr id="4" name="Title 3"/>
          <p:cNvSpPr>
            <a:spLocks noGrp="1"/>
          </p:cNvSpPr>
          <p:nvPr>
            <p:ph type="title"/>
          </p:nvPr>
        </p:nvSpPr>
        <p:spPr>
          <a:xfrm>
            <a:off x="372762" y="533400"/>
            <a:ext cx="8229600" cy="639763"/>
          </a:xfrm>
        </p:spPr>
        <p:txBody>
          <a:bodyPr/>
          <a:lstStyle/>
          <a:p>
            <a:pPr>
              <a:buNone/>
            </a:pPr>
            <a:r>
              <a:rPr lang="en-US" dirty="0" smtClean="0"/>
              <a:t>Summative Assessment</a:t>
            </a:r>
            <a:endParaRPr lang="en-CA"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5806" y="204786"/>
            <a:ext cx="2105025" cy="218122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328" y="2339310"/>
            <a:ext cx="4381500" cy="300037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4638" y="2749636"/>
            <a:ext cx="2451630" cy="2203364"/>
          </a:xfrm>
          <a:prstGeom prst="rect">
            <a:avLst/>
          </a:prstGeom>
        </p:spPr>
      </p:pic>
    </p:spTree>
    <p:extLst>
      <p:ext uri="{BB962C8B-B14F-4D97-AF65-F5344CB8AC3E}">
        <p14:creationId xmlns:p14="http://schemas.microsoft.com/office/powerpoint/2010/main" val="28388521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1805" y="1104138"/>
            <a:ext cx="8171057" cy="461665"/>
          </a:xfrm>
          <a:prstGeom prst="rect">
            <a:avLst/>
          </a:prstGeom>
        </p:spPr>
        <p:txBody>
          <a:bodyPr wrap="square">
            <a:spAutoFit/>
          </a:bodyPr>
          <a:lstStyle/>
          <a:p>
            <a:pPr algn="ctr"/>
            <a:r>
              <a:rPr lang="en-US" sz="2400" b="1" dirty="0">
                <a:solidFill>
                  <a:srgbClr val="92D050"/>
                </a:solidFill>
              </a:rPr>
              <a:t>Matching Assessment With Student’s </a:t>
            </a:r>
            <a:r>
              <a:rPr lang="en-US" sz="2400" b="1" dirty="0" smtClean="0">
                <a:solidFill>
                  <a:srgbClr val="92D050"/>
                </a:solidFill>
              </a:rPr>
              <a:t>Strengths</a:t>
            </a:r>
            <a:endParaRPr lang="en-US" sz="2400" b="1" dirty="0">
              <a:solidFill>
                <a:srgbClr val="92D050"/>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4936" y="1676400"/>
            <a:ext cx="4164793" cy="3679903"/>
          </a:xfrm>
          <a:prstGeom prst="rect">
            <a:avLst/>
          </a:prstGeom>
        </p:spPr>
      </p:pic>
    </p:spTree>
    <p:extLst>
      <p:ext uri="{BB962C8B-B14F-4D97-AF65-F5344CB8AC3E}">
        <p14:creationId xmlns:p14="http://schemas.microsoft.com/office/powerpoint/2010/main" val="16182025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838200"/>
            <a:ext cx="8681225" cy="830997"/>
          </a:xfrm>
          <a:prstGeom prst="rect">
            <a:avLst/>
          </a:prstGeom>
        </p:spPr>
        <p:txBody>
          <a:bodyPr wrap="square">
            <a:spAutoFit/>
          </a:bodyPr>
          <a:lstStyle/>
          <a:p>
            <a:pPr algn="ctr"/>
            <a:r>
              <a:rPr lang="en-US" sz="2400" b="1" dirty="0">
                <a:solidFill>
                  <a:srgbClr val="92D050"/>
                </a:solidFill>
              </a:rPr>
              <a:t>Designing Assessments Based on Level of Thinking Skill </a:t>
            </a:r>
          </a:p>
          <a:p>
            <a:pPr algn="ctr"/>
            <a:r>
              <a:rPr lang="en-US" sz="2400" b="1" dirty="0">
                <a:solidFill>
                  <a:srgbClr val="92D050"/>
                </a:solidFill>
              </a:rPr>
              <a:t>(think Bloom’s Taxonomy)</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26871"/>
          <a:stretch/>
        </p:blipFill>
        <p:spPr>
          <a:xfrm>
            <a:off x="2286000" y="1828800"/>
            <a:ext cx="4562308" cy="3852889"/>
          </a:xfrm>
          <a:prstGeom prst="rect">
            <a:avLst/>
          </a:prstGeom>
        </p:spPr>
      </p:pic>
    </p:spTree>
    <p:extLst>
      <p:ext uri="{BB962C8B-B14F-4D97-AF65-F5344CB8AC3E}">
        <p14:creationId xmlns:p14="http://schemas.microsoft.com/office/powerpoint/2010/main" val="2352209462"/>
      </p:ext>
    </p:extLst>
  </p:cSld>
  <p:clrMapOvr>
    <a:masterClrMapping/>
  </p:clrMapOvr>
  <p:timing>
    <p:tnLst>
      <p:par>
        <p:cTn id="1" dur="indefinite" restart="never" nodeType="tmRoot"/>
      </p:par>
    </p:tnLst>
  </p:timing>
</p:sld>
</file>

<file path=ppt/theme/theme1.xml><?xml version="1.0" encoding="utf-8"?>
<a:theme xmlns:a="http://schemas.openxmlformats.org/drawingml/2006/main" name="chalkboard">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2400" b="0" i="0" u="none" strike="noStrike" kern="1200" cap="none" spc="0" normalizeH="0" baseline="0" noProof="0" dirty="0" smtClean="0">
            <a:ln>
              <a:noFill/>
            </a:ln>
            <a:solidFill>
              <a:schemeClr val="tx1"/>
            </a:solidFill>
            <a:effectLst/>
            <a:uLnTx/>
            <a:uFillTx/>
            <a:latin typeface="Perpetua" pitchFamily="18" charset="0"/>
            <a:ea typeface="+mj-ea"/>
            <a:cs typeface="+mj-cs"/>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76AFA805-4404-47D2-A142-C3A37E84F3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chalkboard</Template>
  <TotalTime>502</TotalTime>
  <Words>409</Words>
  <Application>Microsoft Office PowerPoint</Application>
  <PresentationFormat>On-screen Show (4:3)</PresentationFormat>
  <Paragraphs>45</Paragraphs>
  <Slides>15</Slides>
  <Notes>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Segoe UI</vt:lpstr>
      <vt:lpstr>Perpetua</vt:lpstr>
      <vt:lpstr>Calibri</vt:lpstr>
      <vt:lpstr>chalkboard</vt:lpstr>
      <vt:lpstr>ASSESSMENT – THE FINAL FRONTIER</vt:lpstr>
      <vt:lpstr>PowerPoint Presentation</vt:lpstr>
      <vt:lpstr>One to One Hundred</vt:lpstr>
      <vt:lpstr>Assessment</vt:lpstr>
      <vt:lpstr>PowerPoint Presentation</vt:lpstr>
      <vt:lpstr>Examples of Formative Assessment? -discuss at your table-</vt:lpstr>
      <vt:lpstr>Summative Assessment</vt:lpstr>
      <vt:lpstr>PowerPoint Presentation</vt:lpstr>
      <vt:lpstr>PowerPoint Presentation</vt:lpstr>
      <vt:lpstr>PowerPoint Presentation</vt:lpstr>
      <vt:lpstr>PowerPoint Presentation</vt:lpstr>
      <vt:lpstr>Mother-Daughter Tea Party</vt:lpstr>
      <vt:lpstr>Placemat – individual work in the corners/ group solution in the middle</vt:lpstr>
      <vt:lpstr>Burning Questions About Assessment?</vt:lpstr>
      <vt:lpstr>I’ll leave you with one last problem…</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 Need a Team Name</dc:title>
  <dc:creator>Windows User</dc:creator>
  <cp:lastModifiedBy>Alicia Burdess</cp:lastModifiedBy>
  <cp:revision>33</cp:revision>
  <cp:lastPrinted>2015-09-24T19:56:39Z</cp:lastPrinted>
  <dcterms:created xsi:type="dcterms:W3CDTF">2015-09-24T17:32:40Z</dcterms:created>
  <dcterms:modified xsi:type="dcterms:W3CDTF">2016-11-24T23:32:11Z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TC018572719991</vt:lpwstr>
  </property>
</Properties>
</file>